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A5D4"/>
    <a:srgbClr val="C7D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17730-01E4-E11A-0823-6C8FE4AA2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3129280"/>
            <a:ext cx="11480800" cy="1391920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69946A-48F7-3D03-ABB3-E5B9F96F3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4643120"/>
            <a:ext cx="11480800" cy="61468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0EC07-67D6-724B-5937-5A79FDA7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9CC5-E4D8-4CEE-A4CD-95CB1F9EFF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037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0850A-9ADA-5772-5257-FF62A8033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440" y="1280160"/>
            <a:ext cx="4673600" cy="1117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8EB2309-6844-52FC-B87A-85416C41E1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0160"/>
            <a:ext cx="6663372" cy="45808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443F10-BD84-6AFB-AD82-7AA3DBDEE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5440" y="2552700"/>
            <a:ext cx="4673600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A46603D-03D6-B760-8059-255AC948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9CC5-E4D8-4CEE-A4CD-95CB1F9EFF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3182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B17730-01E4-E11A-0823-6C8FE4AA2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3241040"/>
            <a:ext cx="8646160" cy="1391920"/>
          </a:xfrm>
        </p:spPr>
        <p:txBody>
          <a:bodyPr anchor="b">
            <a:noAutofit/>
          </a:bodyPr>
          <a:lstStyle>
            <a:lvl1pPr algn="l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169946A-48F7-3D03-ABB3-E5B9F96F35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4968240"/>
            <a:ext cx="8646160" cy="61468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10EC07-67D6-724B-5937-5A79FDA76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9CC5-E4D8-4CEE-A4CD-95CB1F9EFF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832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7D595-4D11-4AF0-976F-298E0DC42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389FAE-FBDB-9B8F-FB76-364FC1792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0541E2-E8D8-CA51-D0FD-FFA7DFD5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9CC5-E4D8-4CEE-A4CD-95CB1F9EFF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55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5F12E4-C9E8-CD52-57AA-4626D544F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709738"/>
            <a:ext cx="114808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592452-9236-1B30-E0AF-A3666989C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4589463"/>
            <a:ext cx="11480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3DB7F0-4F64-631F-37F9-C6BB19B14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9CC5-E4D8-4CEE-A4CD-95CB1F9EFF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855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29D3C2-E80A-1A44-7F39-9751AF964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640A58-EFDD-D2E0-6B43-FCFFDABE7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2275839"/>
            <a:ext cx="5664200" cy="3901123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0B742C8-BA42-452A-EC2D-AA07211E25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75839"/>
            <a:ext cx="5633720" cy="390112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F0E5B3-28A1-3208-3FE1-027F3F62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9CC5-E4D8-4CEE-A4CD-95CB1F9EFF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21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5B508-651C-B763-8E4D-004914FBD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66" y="1039496"/>
            <a:ext cx="11456668" cy="82391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EFCF66C-5FD4-9DD7-408C-D8BE9B1D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7666" y="1945323"/>
            <a:ext cx="562990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AC0B81-47F8-02F2-E99E-1243BEF7D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440" y="2854959"/>
            <a:ext cx="5652135" cy="33347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F4B53F4-38A8-A1A0-4012-518EA663F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5483"/>
            <a:ext cx="565213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10F164-8BE3-6C99-89CC-F0622F2DC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854959"/>
            <a:ext cx="5652135" cy="333470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D513793-7DBF-991F-D70D-48506BC972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E2E1E2-FBC0-4B53-9A3F-013E4863EE41}" type="datetimeFigureOut">
              <a:rPr lang="es-ES" smtClean="0"/>
              <a:t>11/02/2024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95796C2-3FFF-1493-81B3-C4182746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B7FBE4-386A-DD12-4BBD-8721BD7B5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9CC5-E4D8-4CEE-A4CD-95CB1F9EFF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9058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B770EB-E267-D3B1-63EA-EF5BC818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74B6A3A-B4D1-5D37-8CF6-D815AF69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9CC5-E4D8-4CEE-A4CD-95CB1F9EFF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4377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01B4A6E8-6F13-A7B6-ADE2-389E577CB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9CC5-E4D8-4CEE-A4CD-95CB1F9EFF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725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08D81E-3E0B-E784-D61C-D3143D459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20" y="1270000"/>
            <a:ext cx="4714240" cy="1173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D0116B-550C-50A5-7820-0D0789443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70000"/>
            <a:ext cx="6683692" cy="49987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A123AD-18E8-4071-49EE-AC996EEE4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5120" y="2560320"/>
            <a:ext cx="4714240" cy="37084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11317E-26F7-5CBF-1E19-91AEEEF8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9CC5-E4D8-4CEE-A4CD-95CB1F9EFF4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060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54933E-8EA8-F255-098E-E74162592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1066800"/>
            <a:ext cx="11450320" cy="1076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FAC4E8-EFB1-FCBF-FB1C-73CCF77B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2265680"/>
            <a:ext cx="11450320" cy="3982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259E83-89CE-482F-717A-51FBE8CC41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78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</a:defRPr>
            </a:lvl1pPr>
          </a:lstStyle>
          <a:p>
            <a:fld id="{74C69CC5-E4D8-4CEE-A4CD-95CB1F9EFF42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925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3CA5D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7D52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7D52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7D52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7D5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7D52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1A0FC3-C9B5-FABD-6030-82A3584CEE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81D39C-9DB6-80CF-C7E3-551648E73A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3685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78BF6D-6D5C-B462-A755-95E6A482D3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6C44FEE-B6BC-0519-16F8-2C17E4F3B3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81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FD4EFF-0FD3-D216-8E01-CFD3F18BA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E53DD3-B4EB-40BB-D08C-C9F869BE0E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682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9FABF-8F2B-A49D-38F1-F1250D7A5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Declaración de conflicto de intereses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D59BB9-F0B5-2A7D-7E80-A9B8B840B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451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B784A3-CA79-62E7-EED0-4F5F13F04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AB1324-0998-781C-1BBC-487D62D1D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67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20B235-21A5-4B0A-FDBB-7C49B67D4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055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9530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</Words>
  <Application>Microsoft Office PowerPoint</Application>
  <PresentationFormat>Panorámica</PresentationFormat>
  <Paragraphs>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Declaración de conflicto de intereses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García Poyatos</dc:creator>
  <cp:lastModifiedBy>Jesus García Poyatos</cp:lastModifiedBy>
  <cp:revision>2</cp:revision>
  <cp:lastPrinted>2024-02-11T09:20:53Z</cp:lastPrinted>
  <dcterms:created xsi:type="dcterms:W3CDTF">2024-02-07T08:37:25Z</dcterms:created>
  <dcterms:modified xsi:type="dcterms:W3CDTF">2024-02-11T09:20:55Z</dcterms:modified>
</cp:coreProperties>
</file>